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8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1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8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3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1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B8CCB-738A-464F-A2A6-A7A283CF0E1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1122-01DC-4042-82BA-00216235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7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0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4" y="0"/>
            <a:ext cx="1232500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6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0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3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5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4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0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6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0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4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3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9462" cy="69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3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0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6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5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Harrington</dc:creator>
  <cp:lastModifiedBy>Doug Harrington</cp:lastModifiedBy>
  <cp:revision>3</cp:revision>
  <dcterms:created xsi:type="dcterms:W3CDTF">2015-09-29T21:14:32Z</dcterms:created>
  <dcterms:modified xsi:type="dcterms:W3CDTF">2015-09-29T21:32:52Z</dcterms:modified>
</cp:coreProperties>
</file>